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12" r:id="rId7"/>
    <p:sldId id="314" r:id="rId8"/>
    <p:sldId id="310" r:id="rId9"/>
    <p:sldId id="311" r:id="rId10"/>
    <p:sldId id="313" r:id="rId11"/>
    <p:sldId id="316" r:id="rId12"/>
    <p:sldId id="308" r:id="rId13"/>
    <p:sldId id="31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Rochester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3989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7208184" y="3367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630802"/>
            <a:ext cx="9144003" cy="25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406406"/>
            <a:ext cx="9146400" cy="2747701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489584" y="722879"/>
            <a:ext cx="8160033" cy="1560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Porque o agricultor precisa da solução?</a:t>
            </a:r>
          </a:p>
          <a:p>
            <a:pPr marL="114300" indent="0" algn="l"/>
            <a:endParaRPr lang="pt-BR" sz="1800" dirty="0"/>
          </a:p>
          <a:p>
            <a:pPr marL="114300" indent="0" algn="l"/>
            <a:r>
              <a:rPr lang="pt-BR" sz="1800" dirty="0"/>
              <a:t>Pensamos em desenvolver o sensor de umidade com a finalidade de melhorar a qualidade do café e consequentemente gerar mais produtividade e lucratividade para os produtores de café.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2397" y="2415181"/>
            <a:ext cx="9141603" cy="136064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203</Words>
  <Application>Microsoft Office PowerPoint</Application>
  <PresentationFormat>Apresentação na tela (16:9)</PresentationFormat>
  <Paragraphs>75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Rochester</vt:lpstr>
      <vt:lpstr>Abel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Rafael Azzi Patricio</cp:lastModifiedBy>
  <cp:revision>26</cp:revision>
  <dcterms:modified xsi:type="dcterms:W3CDTF">2020-09-24T01:42:00Z</dcterms:modified>
</cp:coreProperties>
</file>